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2765E1-9480-46B1-9970-6DE93F0716E4}" type="datetimeFigureOut">
              <a:rPr lang="en-CA" smtClean="0"/>
              <a:t>23/01/2012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2C6E0E-6304-4094-8356-55EA4468708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en-CA" dirty="0"/>
              <a:t>Literacy is a universal right.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Literacy is the skill and knowledge in listening, speaking, reading</a:t>
            </a:r>
            <a:r>
              <a:rPr lang="en-CA" b="1" dirty="0"/>
              <a:t>,</a:t>
            </a:r>
            <a:r>
              <a:rPr lang="en-CA" dirty="0"/>
              <a:t> writing, viewing and representing that empowers all learners to identify and make meaningful connections between what they know, what they might want to know and what they need to know.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It is the ability to understand, think, apply, and communicate effectively to achieve personal, career, communal and societal goals. </a:t>
            </a:r>
          </a:p>
          <a:p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LITERACY DEFINITION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169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92696"/>
            <a:ext cx="8229600" cy="554461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CA" dirty="0" smtClean="0"/>
              <a:t>Understand </a:t>
            </a:r>
            <a:r>
              <a:rPr lang="en-CA" dirty="0"/>
              <a:t>that language learning is a necessary, life-enhancing, reflective process;</a:t>
            </a:r>
          </a:p>
          <a:p>
            <a:pPr lvl="0"/>
            <a:r>
              <a:rPr lang="en-CA" dirty="0"/>
              <a:t>Communicate – that is, read, listen, view, write, speak and represent – effectively and with confidence;</a:t>
            </a:r>
          </a:p>
          <a:p>
            <a:pPr lvl="0"/>
            <a:r>
              <a:rPr lang="en-CA" dirty="0"/>
              <a:t>Make meaningful connections between themselves, what they encounter in texts and the world around them;</a:t>
            </a:r>
          </a:p>
          <a:p>
            <a:pPr lvl="0"/>
            <a:r>
              <a:rPr lang="en-CA" dirty="0"/>
              <a:t>Think critically;</a:t>
            </a:r>
          </a:p>
          <a:p>
            <a:pPr lvl="0"/>
            <a:r>
              <a:rPr lang="en-CA" dirty="0"/>
              <a:t>Understand that all texts advance a particular point of view that must be recognized, questioned, assessed and evaluated;</a:t>
            </a:r>
          </a:p>
          <a:p>
            <a:pPr lvl="0"/>
            <a:r>
              <a:rPr lang="en-CA" dirty="0"/>
              <a:t>Appreciate the cultural impact and aesthetic power of informational, graphical, and literary texts;</a:t>
            </a:r>
          </a:p>
          <a:p>
            <a:pPr lvl="0"/>
            <a:r>
              <a:rPr lang="en-CA" dirty="0"/>
              <a:t>Use language to interact and connect with individuals and communities, for personal growth, and for active participation as world citizens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Successful language learners:</a:t>
            </a:r>
            <a:br>
              <a:rPr lang="en-CA" dirty="0" smtClean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510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197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LITERACY DEFINITION </vt:lpstr>
      <vt:lpstr>Successful language learners: </vt:lpstr>
    </vt:vector>
  </TitlesOfParts>
  <Company>OISE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DEFINITION </dc:title>
  <dc:creator>Education Commons</dc:creator>
  <cp:lastModifiedBy>Education Commons</cp:lastModifiedBy>
  <cp:revision>2</cp:revision>
  <dcterms:created xsi:type="dcterms:W3CDTF">2012-01-24T02:03:34Z</dcterms:created>
  <dcterms:modified xsi:type="dcterms:W3CDTF">2012-01-24T02:18:29Z</dcterms:modified>
</cp:coreProperties>
</file>